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7be40f56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7be40f56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f7bc9be92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f7bc9be92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7bc9be9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7bc9be9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7bc9be92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7bc9be92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7bc9be92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7bc9be92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7bc9be92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7bc9be92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7be40f5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7be40f5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f7be40f56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f7be40f5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7be40f56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f7be40f56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7be40f56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7be40f5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7be40f5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7be40f5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f7be40f5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f7be40f5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7be40f56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7be40f5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7be40f56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7be40f56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96976" cy="522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